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50" r:id="rId5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6" r:id="rId11"/>
    <p:sldId id="262" r:id="rId12"/>
    <p:sldId id="265" r:id="rId13"/>
    <p:sldId id="261" r:id="rId14"/>
    <p:sldId id="264" r:id="rId15"/>
  </p:sldIdLst>
  <p:sldSz cx="12192000" cy="6858000"/>
  <p:notesSz cx="9296400" cy="7010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7" roundtripDataSignature="AMtx7mih73IisyAK6iFTsi2d71KcGxJD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7BA0B-CDEE-4FA1-91C6-EC3E74FBDC0C}" v="64" dt="2024-04-04T19:37:26.218"/>
    <p1510:client id="{38EF3962-7FD4-5ABD-79BB-6111853D28DC}" v="405" dt="2024-04-04T20:28:07.935"/>
    <p1510:client id="{4425E773-857D-422A-80A3-1C499AF8FE8C}" v="6" dt="2024-04-04T19:12:08.390"/>
    <p1510:client id="{4CEA5224-5110-7646-1950-8583821AF567}" v="37" dt="2024-04-04T19:41:08.284"/>
    <p1510:client id="{C2A1F9BD-5946-4B9D-9E5D-A54AAB0A73D4}" v="67" dt="2024-04-04T19:42:03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nis Alan Decker" userId="36e1fefb-f200-40a5-9193-6cdce38f6642" providerId="ADAL" clId="{0D0A8BEA-F136-4723-8F5C-73064F43D005}"/>
    <pc:docChg chg="undo redo custSel addSld delSld modSld sldOrd">
      <pc:chgData name="Dennis Alan Decker" userId="36e1fefb-f200-40a5-9193-6cdce38f6642" providerId="ADAL" clId="{0D0A8BEA-F136-4723-8F5C-73064F43D005}" dt="2024-04-04T19:34:11.644" v="2165" actId="1076"/>
      <pc:docMkLst>
        <pc:docMk/>
      </pc:docMkLst>
      <pc:sldChg chg="modSp mod">
        <pc:chgData name="Dennis Alan Decker" userId="36e1fefb-f200-40a5-9193-6cdce38f6642" providerId="ADAL" clId="{0D0A8BEA-F136-4723-8F5C-73064F43D005}" dt="2024-04-04T19:12:19.447" v="2057" actId="20577"/>
        <pc:sldMkLst>
          <pc:docMk/>
          <pc:sldMk cId="0" sldId="257"/>
        </pc:sldMkLst>
        <pc:spChg chg="mod">
          <ac:chgData name="Dennis Alan Decker" userId="36e1fefb-f200-40a5-9193-6cdce38f6642" providerId="ADAL" clId="{0D0A8BEA-F136-4723-8F5C-73064F43D005}" dt="2024-04-04T19:12:19.447" v="2057" actId="20577"/>
          <ac:spMkLst>
            <pc:docMk/>
            <pc:sldMk cId="0" sldId="257"/>
            <ac:spMk id="107" creationId="{00000000-0000-0000-0000-000000000000}"/>
          </ac:spMkLst>
        </pc:spChg>
      </pc:sldChg>
      <pc:sldChg chg="addSp delSp modSp mod">
        <pc:chgData name="Dennis Alan Decker" userId="36e1fefb-f200-40a5-9193-6cdce38f6642" providerId="ADAL" clId="{0D0A8BEA-F136-4723-8F5C-73064F43D005}" dt="2024-04-04T19:14:04.619" v="2070" actId="20577"/>
        <pc:sldMkLst>
          <pc:docMk/>
          <pc:sldMk cId="0" sldId="258"/>
        </pc:sldMkLst>
        <pc:spChg chg="add del mod">
          <ac:chgData name="Dennis Alan Decker" userId="36e1fefb-f200-40a5-9193-6cdce38f6642" providerId="ADAL" clId="{0D0A8BEA-F136-4723-8F5C-73064F43D005}" dt="2024-04-04T18:08:31.802" v="262" actId="478"/>
          <ac:spMkLst>
            <pc:docMk/>
            <pc:sldMk cId="0" sldId="258"/>
            <ac:spMk id="6" creationId="{76DF3C79-1DD7-48CC-B171-4DBE315F3CCC}"/>
          </ac:spMkLst>
        </pc:spChg>
        <pc:spChg chg="mod">
          <ac:chgData name="Dennis Alan Decker" userId="36e1fefb-f200-40a5-9193-6cdce38f6642" providerId="ADAL" clId="{0D0A8BEA-F136-4723-8F5C-73064F43D005}" dt="2024-04-04T19:14:04.619" v="2070" actId="20577"/>
          <ac:spMkLst>
            <pc:docMk/>
            <pc:sldMk cId="0" sldId="258"/>
            <ac:spMk id="118" creationId="{00000000-0000-0000-0000-000000000000}"/>
          </ac:spMkLst>
        </pc:spChg>
      </pc:sldChg>
      <pc:sldChg chg="modSp mod">
        <pc:chgData name="Dennis Alan Decker" userId="36e1fefb-f200-40a5-9193-6cdce38f6642" providerId="ADAL" clId="{0D0A8BEA-F136-4723-8F5C-73064F43D005}" dt="2024-04-04T18:59:13.349" v="1960" actId="14100"/>
        <pc:sldMkLst>
          <pc:docMk/>
          <pc:sldMk cId="0" sldId="259"/>
        </pc:sldMkLst>
        <pc:spChg chg="mod">
          <ac:chgData name="Dennis Alan Decker" userId="36e1fefb-f200-40a5-9193-6cdce38f6642" providerId="ADAL" clId="{0D0A8BEA-F136-4723-8F5C-73064F43D005}" dt="2024-04-04T18:59:13.349" v="1960" actId="14100"/>
          <ac:spMkLst>
            <pc:docMk/>
            <pc:sldMk cId="0" sldId="259"/>
            <ac:spMk id="125" creationId="{00000000-0000-0000-0000-000000000000}"/>
          </ac:spMkLst>
        </pc:spChg>
      </pc:sldChg>
      <pc:sldChg chg="addSp modSp mod">
        <pc:chgData name="Dennis Alan Decker" userId="36e1fefb-f200-40a5-9193-6cdce38f6642" providerId="ADAL" clId="{0D0A8BEA-F136-4723-8F5C-73064F43D005}" dt="2024-04-04T19:26:44.197" v="2114" actId="20577"/>
        <pc:sldMkLst>
          <pc:docMk/>
          <pc:sldMk cId="0" sldId="260"/>
        </pc:sldMkLst>
        <pc:spChg chg="add mod">
          <ac:chgData name="Dennis Alan Decker" userId="36e1fefb-f200-40a5-9193-6cdce38f6642" providerId="ADAL" clId="{0D0A8BEA-F136-4723-8F5C-73064F43D005}" dt="2024-04-04T19:05:32.485" v="2015" actId="1076"/>
          <ac:spMkLst>
            <pc:docMk/>
            <pc:sldMk cId="0" sldId="260"/>
            <ac:spMk id="4" creationId="{6CAB640A-F038-495C-8040-6BFEBDB3C7C0}"/>
          </ac:spMkLst>
        </pc:spChg>
        <pc:spChg chg="mod">
          <ac:chgData name="Dennis Alan Decker" userId="36e1fefb-f200-40a5-9193-6cdce38f6642" providerId="ADAL" clId="{0D0A8BEA-F136-4723-8F5C-73064F43D005}" dt="2024-04-04T18:50:47.927" v="1856" actId="20577"/>
          <ac:spMkLst>
            <pc:docMk/>
            <pc:sldMk cId="0" sldId="260"/>
            <ac:spMk id="9" creationId="{1885FDEB-789D-470C-8D75-851B4A5E4E43}"/>
          </ac:spMkLst>
        </pc:spChg>
        <pc:spChg chg="mod">
          <ac:chgData name="Dennis Alan Decker" userId="36e1fefb-f200-40a5-9193-6cdce38f6642" providerId="ADAL" clId="{0D0A8BEA-F136-4723-8F5C-73064F43D005}" dt="2024-04-04T19:26:44.197" v="2114" actId="20577"/>
          <ac:spMkLst>
            <pc:docMk/>
            <pc:sldMk cId="0" sldId="260"/>
            <ac:spMk id="133" creationId="{00000000-0000-0000-0000-000000000000}"/>
          </ac:spMkLst>
        </pc:spChg>
        <pc:picChg chg="add mod">
          <ac:chgData name="Dennis Alan Decker" userId="36e1fefb-f200-40a5-9193-6cdce38f6642" providerId="ADAL" clId="{0D0A8BEA-F136-4723-8F5C-73064F43D005}" dt="2024-04-04T19:05:22.909" v="2012" actId="1076"/>
          <ac:picMkLst>
            <pc:docMk/>
            <pc:sldMk cId="0" sldId="260"/>
            <ac:picMk id="3" creationId="{84211953-3F5A-4AA3-B369-9011CE5CC895}"/>
          </ac:picMkLst>
        </pc:picChg>
      </pc:sldChg>
      <pc:sldChg chg="addSp modSp mod">
        <pc:chgData name="Dennis Alan Decker" userId="36e1fefb-f200-40a5-9193-6cdce38f6642" providerId="ADAL" clId="{0D0A8BEA-F136-4723-8F5C-73064F43D005}" dt="2024-04-04T18:56:25.998" v="1959" actId="1076"/>
        <pc:sldMkLst>
          <pc:docMk/>
          <pc:sldMk cId="0" sldId="262"/>
        </pc:sldMkLst>
        <pc:spChg chg="add mod">
          <ac:chgData name="Dennis Alan Decker" userId="36e1fefb-f200-40a5-9193-6cdce38f6642" providerId="ADAL" clId="{0D0A8BEA-F136-4723-8F5C-73064F43D005}" dt="2024-04-04T18:56:25.998" v="1959" actId="1076"/>
          <ac:spMkLst>
            <pc:docMk/>
            <pc:sldMk cId="0" sldId="262"/>
            <ac:spMk id="2" creationId="{820572B5-BFF9-46FC-A9CF-66699D9B3CD1}"/>
          </ac:spMkLst>
        </pc:spChg>
        <pc:spChg chg="add mod">
          <ac:chgData name="Dennis Alan Decker" userId="36e1fefb-f200-40a5-9193-6cdce38f6642" providerId="ADAL" clId="{0D0A8BEA-F136-4723-8F5C-73064F43D005}" dt="2024-04-04T18:56:10.734" v="1957" actId="1076"/>
          <ac:spMkLst>
            <pc:docMk/>
            <pc:sldMk cId="0" sldId="262"/>
            <ac:spMk id="8" creationId="{FBEF782C-9473-4D04-8CD4-167196CA1D4E}"/>
          </ac:spMkLst>
        </pc:spChg>
        <pc:spChg chg="mod">
          <ac:chgData name="Dennis Alan Decker" userId="36e1fefb-f200-40a5-9193-6cdce38f6642" providerId="ADAL" clId="{0D0A8BEA-F136-4723-8F5C-73064F43D005}" dt="2024-04-04T18:52:55.040" v="1894" actId="20577"/>
          <ac:spMkLst>
            <pc:docMk/>
            <pc:sldMk cId="0" sldId="262"/>
            <ac:spMk id="155" creationId="{00000000-0000-0000-0000-000000000000}"/>
          </ac:spMkLst>
        </pc:spChg>
        <pc:picChg chg="add mod">
          <ac:chgData name="Dennis Alan Decker" userId="36e1fefb-f200-40a5-9193-6cdce38f6642" providerId="ADAL" clId="{0D0A8BEA-F136-4723-8F5C-73064F43D005}" dt="2024-04-04T18:56:22.942" v="1958" actId="1076"/>
          <ac:picMkLst>
            <pc:docMk/>
            <pc:sldMk cId="0" sldId="262"/>
            <ac:picMk id="1026" creationId="{15F90659-5840-4A43-A347-681211B2F3FA}"/>
          </ac:picMkLst>
        </pc:picChg>
        <pc:picChg chg="add mod">
          <ac:chgData name="Dennis Alan Decker" userId="36e1fefb-f200-40a5-9193-6cdce38f6642" providerId="ADAL" clId="{0D0A8BEA-F136-4723-8F5C-73064F43D005}" dt="2024-04-04T18:56:06.934" v="1956" actId="1076"/>
          <ac:picMkLst>
            <pc:docMk/>
            <pc:sldMk cId="0" sldId="262"/>
            <ac:picMk id="1028" creationId="{3CAC7A83-A5D4-4352-AEA9-013E97566B5B}"/>
          </ac:picMkLst>
        </pc:picChg>
      </pc:sldChg>
      <pc:sldChg chg="modSp mod">
        <pc:chgData name="Dennis Alan Decker" userId="36e1fefb-f200-40a5-9193-6cdce38f6642" providerId="ADAL" clId="{0D0A8BEA-F136-4723-8F5C-73064F43D005}" dt="2024-04-04T19:03:51.934" v="2006" actId="20577"/>
        <pc:sldMkLst>
          <pc:docMk/>
          <pc:sldMk cId="3596656478" sldId="264"/>
        </pc:sldMkLst>
        <pc:spChg chg="mod">
          <ac:chgData name="Dennis Alan Decker" userId="36e1fefb-f200-40a5-9193-6cdce38f6642" providerId="ADAL" clId="{0D0A8BEA-F136-4723-8F5C-73064F43D005}" dt="2024-04-04T19:03:51.934" v="2006" actId="20577"/>
          <ac:spMkLst>
            <pc:docMk/>
            <pc:sldMk cId="3596656478" sldId="264"/>
            <ac:spMk id="6" creationId="{D3F0DE7B-8146-475F-9B9A-1A5932BF4754}"/>
          </ac:spMkLst>
        </pc:spChg>
      </pc:sldChg>
      <pc:sldChg chg="delSp modSp add mod">
        <pc:chgData name="Dennis Alan Decker" userId="36e1fefb-f200-40a5-9193-6cdce38f6642" providerId="ADAL" clId="{0D0A8BEA-F136-4723-8F5C-73064F43D005}" dt="2024-04-04T19:34:11.644" v="2165" actId="1076"/>
        <pc:sldMkLst>
          <pc:docMk/>
          <pc:sldMk cId="71011648" sldId="265"/>
        </pc:sldMkLst>
        <pc:spChg chg="mod">
          <ac:chgData name="Dennis Alan Decker" userId="36e1fefb-f200-40a5-9193-6cdce38f6642" providerId="ADAL" clId="{0D0A8BEA-F136-4723-8F5C-73064F43D005}" dt="2024-04-04T19:34:11.644" v="2165" actId="1076"/>
          <ac:spMkLst>
            <pc:docMk/>
            <pc:sldMk cId="71011648" sldId="265"/>
            <ac:spMk id="4" creationId="{6CAB640A-F038-495C-8040-6BFEBDB3C7C0}"/>
          </ac:spMkLst>
        </pc:spChg>
        <pc:spChg chg="mod">
          <ac:chgData name="Dennis Alan Decker" userId="36e1fefb-f200-40a5-9193-6cdce38f6642" providerId="ADAL" clId="{0D0A8BEA-F136-4723-8F5C-73064F43D005}" dt="2024-04-04T19:26:50.970" v="2124" actId="20577"/>
          <ac:spMkLst>
            <pc:docMk/>
            <pc:sldMk cId="71011648" sldId="265"/>
            <ac:spMk id="133" creationId="{00000000-0000-0000-0000-000000000000}"/>
          </ac:spMkLst>
        </pc:spChg>
        <pc:picChg chg="del">
          <ac:chgData name="Dennis Alan Decker" userId="36e1fefb-f200-40a5-9193-6cdce38f6642" providerId="ADAL" clId="{0D0A8BEA-F136-4723-8F5C-73064F43D005}" dt="2024-04-04T19:06:06.629" v="2017" actId="478"/>
          <ac:picMkLst>
            <pc:docMk/>
            <pc:sldMk cId="71011648" sldId="265"/>
            <ac:picMk id="3" creationId="{84211953-3F5A-4AA3-B369-9011CE5CC895}"/>
          </ac:picMkLst>
        </pc:picChg>
      </pc:sldChg>
      <pc:sldChg chg="add del setBg">
        <pc:chgData name="Dennis Alan Decker" userId="36e1fefb-f200-40a5-9193-6cdce38f6642" providerId="ADAL" clId="{0D0A8BEA-F136-4723-8F5C-73064F43D005}" dt="2024-04-04T18:53:03.234" v="1896"/>
        <pc:sldMkLst>
          <pc:docMk/>
          <pc:sldMk cId="2765888256" sldId="265"/>
        </pc:sldMkLst>
      </pc:sldChg>
      <pc:sldChg chg="modSp add mod ord">
        <pc:chgData name="Dennis Alan Decker" userId="36e1fefb-f200-40a5-9193-6cdce38f6642" providerId="ADAL" clId="{0D0A8BEA-F136-4723-8F5C-73064F43D005}" dt="2024-04-04T19:28:50.697" v="2136" actId="20577"/>
        <pc:sldMkLst>
          <pc:docMk/>
          <pc:sldMk cId="430233470" sldId="266"/>
        </pc:sldMkLst>
        <pc:spChg chg="mod">
          <ac:chgData name="Dennis Alan Decker" userId="36e1fefb-f200-40a5-9193-6cdce38f6642" providerId="ADAL" clId="{0D0A8BEA-F136-4723-8F5C-73064F43D005}" dt="2024-04-04T19:28:50.697" v="2136" actId="20577"/>
          <ac:spMkLst>
            <pc:docMk/>
            <pc:sldMk cId="430233470" sldId="266"/>
            <ac:spMk id="133" creationId="{00000000-0000-0000-0000-000000000000}"/>
          </ac:spMkLst>
        </pc:spChg>
      </pc:sldChg>
    </pc:docChg>
  </pc:docChgLst>
  <pc:docChgLst>
    <pc:chgData name="Dennis Alan Decker" userId="S::dad437@nau.edu::36e1fefb-f200-40a5-9193-6cdce38f6642" providerId="AD" clId="Web-{13FEC4B8-E774-4C1C-B0EC-B76BADF59BE1}"/>
    <pc:docChg chg="modSld">
      <pc:chgData name="Dennis Alan Decker" userId="S::dad437@nau.edu::36e1fefb-f200-40a5-9193-6cdce38f6642" providerId="AD" clId="Web-{13FEC4B8-E774-4C1C-B0EC-B76BADF59BE1}" dt="2024-04-02T19:34:33.948" v="8" actId="20577"/>
      <pc:docMkLst>
        <pc:docMk/>
      </pc:docMkLst>
      <pc:sldChg chg="modSp">
        <pc:chgData name="Dennis Alan Decker" userId="S::dad437@nau.edu::36e1fefb-f200-40a5-9193-6cdce38f6642" providerId="AD" clId="Web-{13FEC4B8-E774-4C1C-B0EC-B76BADF59BE1}" dt="2024-04-02T19:34:33.948" v="8" actId="20577"/>
        <pc:sldMkLst>
          <pc:docMk/>
          <pc:sldMk cId="0" sldId="256"/>
        </pc:sldMkLst>
        <pc:spChg chg="mod">
          <ac:chgData name="Dennis Alan Decker" userId="S::dad437@nau.edu::36e1fefb-f200-40a5-9193-6cdce38f6642" providerId="AD" clId="Web-{13FEC4B8-E774-4C1C-B0EC-B76BADF59BE1}" dt="2024-04-02T19:34:33.948" v="8" actId="20577"/>
          <ac:spMkLst>
            <pc:docMk/>
            <pc:sldMk cId="0" sldId="256"/>
            <ac:spMk id="100" creationId="{00000000-0000-0000-0000-000000000000}"/>
          </ac:spMkLst>
        </pc:spChg>
      </pc:sldChg>
    </pc:docChg>
  </pc:docChgLst>
  <pc:docChgLst>
    <pc:chgData name="Lorenz F Vios" userId="S::lfv34@nau.edu::dae930ff-9785-4bab-8702-4ca1eb1ead8a" providerId="AD" clId="Web-{C2A1F9BD-5946-4B9D-9E5D-A54AAB0A73D4}"/>
    <pc:docChg chg="modSld">
      <pc:chgData name="Lorenz F Vios" userId="S::lfv34@nau.edu::dae930ff-9785-4bab-8702-4ca1eb1ead8a" providerId="AD" clId="Web-{C2A1F9BD-5946-4B9D-9E5D-A54AAB0A73D4}" dt="2024-04-04T19:42:03.664" v="43" actId="1076"/>
      <pc:docMkLst>
        <pc:docMk/>
      </pc:docMkLst>
      <pc:sldChg chg="addSp modSp">
        <pc:chgData name="Lorenz F Vios" userId="S::lfv34@nau.edu::dae930ff-9785-4bab-8702-4ca1eb1ead8a" providerId="AD" clId="Web-{C2A1F9BD-5946-4B9D-9E5D-A54AAB0A73D4}" dt="2024-04-04T19:42:03.664" v="43" actId="1076"/>
        <pc:sldMkLst>
          <pc:docMk/>
          <pc:sldMk cId="0" sldId="261"/>
        </pc:sldMkLst>
        <pc:spChg chg="mod">
          <ac:chgData name="Lorenz F Vios" userId="S::lfv34@nau.edu::dae930ff-9785-4bab-8702-4ca1eb1ead8a" providerId="AD" clId="Web-{C2A1F9BD-5946-4B9D-9E5D-A54AAB0A73D4}" dt="2024-04-04T19:41:58.367" v="41" actId="20577"/>
          <ac:spMkLst>
            <pc:docMk/>
            <pc:sldMk cId="0" sldId="261"/>
            <ac:spMk id="145" creationId="{00000000-0000-0000-0000-000000000000}"/>
          </ac:spMkLst>
        </pc:spChg>
        <pc:picChg chg="add mod modCrop">
          <ac:chgData name="Lorenz F Vios" userId="S::lfv34@nau.edu::dae930ff-9785-4bab-8702-4ca1eb1ead8a" providerId="AD" clId="Web-{C2A1F9BD-5946-4B9D-9E5D-A54AAB0A73D4}" dt="2024-04-04T19:42:03.664" v="43" actId="1076"/>
          <ac:picMkLst>
            <pc:docMk/>
            <pc:sldMk cId="0" sldId="261"/>
            <ac:picMk id="2" creationId="{5E613EC3-95AC-93F6-B0D0-5867D8275725}"/>
          </ac:picMkLst>
        </pc:picChg>
      </pc:sldChg>
    </pc:docChg>
  </pc:docChgLst>
  <pc:docChgLst>
    <pc:chgData name="Lorenz F Vios" userId="S::lfv34@nau.edu::dae930ff-9785-4bab-8702-4ca1eb1ead8a" providerId="AD" clId="Web-{1977BA0B-CDEE-4FA1-91C6-EC3E74FBDC0C}"/>
    <pc:docChg chg="modSld">
      <pc:chgData name="Lorenz F Vios" userId="S::lfv34@nau.edu::dae930ff-9785-4bab-8702-4ca1eb1ead8a" providerId="AD" clId="Web-{1977BA0B-CDEE-4FA1-91C6-EC3E74FBDC0C}" dt="2024-04-04T19:37:26.202" v="34" actId="20577"/>
      <pc:docMkLst>
        <pc:docMk/>
      </pc:docMkLst>
      <pc:sldChg chg="modSp">
        <pc:chgData name="Lorenz F Vios" userId="S::lfv34@nau.edu::dae930ff-9785-4bab-8702-4ca1eb1ead8a" providerId="AD" clId="Web-{1977BA0B-CDEE-4FA1-91C6-EC3E74FBDC0C}" dt="2024-04-04T19:37:26.202" v="34" actId="20577"/>
        <pc:sldMkLst>
          <pc:docMk/>
          <pc:sldMk cId="0" sldId="261"/>
        </pc:sldMkLst>
        <pc:spChg chg="mod">
          <ac:chgData name="Lorenz F Vios" userId="S::lfv34@nau.edu::dae930ff-9785-4bab-8702-4ca1eb1ead8a" providerId="AD" clId="Web-{1977BA0B-CDEE-4FA1-91C6-EC3E74FBDC0C}" dt="2024-04-04T19:37:26.202" v="34" actId="20577"/>
          <ac:spMkLst>
            <pc:docMk/>
            <pc:sldMk cId="0" sldId="261"/>
            <ac:spMk id="145" creationId="{00000000-0000-0000-0000-000000000000}"/>
          </ac:spMkLst>
        </pc:spChg>
      </pc:sldChg>
      <pc:sldChg chg="addSp modSp">
        <pc:chgData name="Lorenz F Vios" userId="S::lfv34@nau.edu::dae930ff-9785-4bab-8702-4ca1eb1ead8a" providerId="AD" clId="Web-{1977BA0B-CDEE-4FA1-91C6-EC3E74FBDC0C}" dt="2024-04-04T19:37:15.702" v="29" actId="20577"/>
        <pc:sldMkLst>
          <pc:docMk/>
          <pc:sldMk cId="430233470" sldId="266"/>
        </pc:sldMkLst>
        <pc:spChg chg="mod">
          <ac:chgData name="Lorenz F Vios" userId="S::lfv34@nau.edu::dae930ff-9785-4bab-8702-4ca1eb1ead8a" providerId="AD" clId="Web-{1977BA0B-CDEE-4FA1-91C6-EC3E74FBDC0C}" dt="2024-04-04T19:37:15.702" v="29" actId="20577"/>
          <ac:spMkLst>
            <pc:docMk/>
            <pc:sldMk cId="430233470" sldId="266"/>
            <ac:spMk id="4" creationId="{6CAB640A-F038-495C-8040-6BFEBDB3C7C0}"/>
          </ac:spMkLst>
        </pc:spChg>
        <pc:picChg chg="add mod">
          <ac:chgData name="Lorenz F Vios" userId="S::lfv34@nau.edu::dae930ff-9785-4bab-8702-4ca1eb1ead8a" providerId="AD" clId="Web-{1977BA0B-CDEE-4FA1-91C6-EC3E74FBDC0C}" dt="2024-04-04T19:36:25.982" v="5" actId="1076"/>
          <ac:picMkLst>
            <pc:docMk/>
            <pc:sldMk cId="430233470" sldId="266"/>
            <ac:picMk id="2" creationId="{1D88B5E5-4640-8D96-6E2C-404E696D28D7}"/>
          </ac:picMkLst>
        </pc:picChg>
      </pc:sldChg>
    </pc:docChg>
  </pc:docChgLst>
  <pc:docChgLst>
    <pc:chgData name="Christopher Ryan Mason" userId="S::crm657@nau.edu::3b656d10-876f-4590-a77a-50c66fe6282a" providerId="AD" clId="Web-{4CEA5224-5110-7646-1950-8583821AF567}"/>
    <pc:docChg chg="modSld sldOrd">
      <pc:chgData name="Christopher Ryan Mason" userId="S::crm657@nau.edu::3b656d10-876f-4590-a77a-50c66fe6282a" providerId="AD" clId="Web-{4CEA5224-5110-7646-1950-8583821AF567}" dt="2024-04-04T19:41:07.144" v="34" actId="20577"/>
      <pc:docMkLst>
        <pc:docMk/>
      </pc:docMkLst>
      <pc:sldChg chg="modSp">
        <pc:chgData name="Christopher Ryan Mason" userId="S::crm657@nau.edu::3b656d10-876f-4590-a77a-50c66fe6282a" providerId="AD" clId="Web-{4CEA5224-5110-7646-1950-8583821AF567}" dt="2024-04-04T19:41:07.144" v="34" actId="20577"/>
        <pc:sldMkLst>
          <pc:docMk/>
          <pc:sldMk cId="0" sldId="259"/>
        </pc:sldMkLst>
        <pc:spChg chg="mod">
          <ac:chgData name="Christopher Ryan Mason" userId="S::crm657@nau.edu::3b656d10-876f-4590-a77a-50c66fe6282a" providerId="AD" clId="Web-{4CEA5224-5110-7646-1950-8583821AF567}" dt="2024-04-04T19:41:07.144" v="34" actId="20577"/>
          <ac:spMkLst>
            <pc:docMk/>
            <pc:sldMk cId="0" sldId="259"/>
            <ac:spMk id="127" creationId="{00000000-0000-0000-0000-000000000000}"/>
          </ac:spMkLst>
        </pc:spChg>
      </pc:sldChg>
      <pc:sldChg chg="modSp ord">
        <pc:chgData name="Christopher Ryan Mason" userId="S::crm657@nau.edu::3b656d10-876f-4590-a77a-50c66fe6282a" providerId="AD" clId="Web-{4CEA5224-5110-7646-1950-8583821AF567}" dt="2024-04-04T19:40:50.706" v="24" actId="20577"/>
        <pc:sldMkLst>
          <pc:docMk/>
          <pc:sldMk cId="0" sldId="262"/>
        </pc:sldMkLst>
        <pc:spChg chg="mod">
          <ac:chgData name="Christopher Ryan Mason" userId="S::crm657@nau.edu::3b656d10-876f-4590-a77a-50c66fe6282a" providerId="AD" clId="Web-{4CEA5224-5110-7646-1950-8583821AF567}" dt="2024-04-04T19:40:50.706" v="24" actId="20577"/>
          <ac:spMkLst>
            <pc:docMk/>
            <pc:sldMk cId="0" sldId="262"/>
            <ac:spMk id="154" creationId="{00000000-0000-0000-0000-000000000000}"/>
          </ac:spMkLst>
        </pc:spChg>
      </pc:sldChg>
      <pc:sldChg chg="modSp">
        <pc:chgData name="Christopher Ryan Mason" userId="S::crm657@nau.edu::3b656d10-876f-4590-a77a-50c66fe6282a" providerId="AD" clId="Web-{4CEA5224-5110-7646-1950-8583821AF567}" dt="2024-04-04T19:39:30" v="7" actId="20577"/>
        <pc:sldMkLst>
          <pc:docMk/>
          <pc:sldMk cId="71011648" sldId="265"/>
        </pc:sldMkLst>
        <pc:spChg chg="mod">
          <ac:chgData name="Christopher Ryan Mason" userId="S::crm657@nau.edu::3b656d10-876f-4590-a77a-50c66fe6282a" providerId="AD" clId="Web-{4CEA5224-5110-7646-1950-8583821AF567}" dt="2024-04-04T19:39:30" v="7" actId="20577"/>
          <ac:spMkLst>
            <pc:docMk/>
            <pc:sldMk cId="71011648" sldId="265"/>
            <ac:spMk id="134" creationId="{00000000-0000-0000-0000-000000000000}"/>
          </ac:spMkLst>
        </pc:spChg>
      </pc:sldChg>
    </pc:docChg>
  </pc:docChgLst>
  <pc:docChgLst>
    <pc:chgData name="Christopher Ryan Mason" userId="S::crm657@nau.edu::3b656d10-876f-4590-a77a-50c66fe6282a" providerId="AD" clId="Web-{4425E773-857D-422A-80A3-1C499AF8FE8C}"/>
    <pc:docChg chg="modSld">
      <pc:chgData name="Christopher Ryan Mason" userId="S::crm657@nau.edu::3b656d10-876f-4590-a77a-50c66fe6282a" providerId="AD" clId="Web-{4425E773-857D-422A-80A3-1C499AF8FE8C}" dt="2024-04-04T19:12:08.390" v="4" actId="1076"/>
      <pc:docMkLst>
        <pc:docMk/>
      </pc:docMkLst>
      <pc:sldChg chg="addSp modSp">
        <pc:chgData name="Christopher Ryan Mason" userId="S::crm657@nau.edu::3b656d10-876f-4590-a77a-50c66fe6282a" providerId="AD" clId="Web-{4425E773-857D-422A-80A3-1C499AF8FE8C}" dt="2024-04-04T19:12:08.390" v="4" actId="1076"/>
        <pc:sldMkLst>
          <pc:docMk/>
          <pc:sldMk cId="0" sldId="257"/>
        </pc:sldMkLst>
        <pc:spChg chg="mod">
          <ac:chgData name="Christopher Ryan Mason" userId="S::crm657@nau.edu::3b656d10-876f-4590-a77a-50c66fe6282a" providerId="AD" clId="Web-{4425E773-857D-422A-80A3-1C499AF8FE8C}" dt="2024-04-04T19:11:49.031" v="0" actId="14100"/>
          <ac:spMkLst>
            <pc:docMk/>
            <pc:sldMk cId="0" sldId="257"/>
            <ac:spMk id="107" creationId="{00000000-0000-0000-0000-000000000000}"/>
          </ac:spMkLst>
        </pc:spChg>
        <pc:picChg chg="add mod">
          <ac:chgData name="Christopher Ryan Mason" userId="S::crm657@nau.edu::3b656d10-876f-4590-a77a-50c66fe6282a" providerId="AD" clId="Web-{4425E773-857D-422A-80A3-1C499AF8FE8C}" dt="2024-04-04T19:12:08.390" v="4" actId="1076"/>
          <ac:picMkLst>
            <pc:docMk/>
            <pc:sldMk cId="0" sldId="257"/>
            <ac:picMk id="2" creationId="{CD5D3012-C58D-FC92-6965-1A33FE98E2B7}"/>
          </ac:picMkLst>
        </pc:picChg>
      </pc:sldChg>
    </pc:docChg>
  </pc:docChgLst>
  <pc:docChgLst>
    <pc:chgData name="Dennis Alan Decker" userId="S::dad437@nau.edu::36e1fefb-f200-40a5-9193-6cdce38f6642" providerId="AD" clId="Web-{38EF3962-7FD4-5ABD-79BB-6111853D28DC}"/>
    <pc:docChg chg="modSld">
      <pc:chgData name="Dennis Alan Decker" userId="S::dad437@nau.edu::36e1fefb-f200-40a5-9193-6cdce38f6642" providerId="AD" clId="Web-{38EF3962-7FD4-5ABD-79BB-6111853D28DC}" dt="2024-04-04T20:28:07.935" v="228" actId="14100"/>
      <pc:docMkLst>
        <pc:docMk/>
      </pc:docMkLst>
      <pc:sldChg chg="addSp modSp">
        <pc:chgData name="Dennis Alan Decker" userId="S::dad437@nau.edu::36e1fefb-f200-40a5-9193-6cdce38f6642" providerId="AD" clId="Web-{38EF3962-7FD4-5ABD-79BB-6111853D28DC}" dt="2024-04-04T20:28:07.935" v="228" actId="14100"/>
        <pc:sldMkLst>
          <pc:docMk/>
          <pc:sldMk cId="0" sldId="257"/>
        </pc:sldMkLst>
        <pc:spChg chg="add mod">
          <ac:chgData name="Dennis Alan Decker" userId="S::dad437@nau.edu::36e1fefb-f200-40a5-9193-6cdce38f6642" providerId="AD" clId="Web-{38EF3962-7FD4-5ABD-79BB-6111853D28DC}" dt="2024-04-04T19:45:58.530" v="89" actId="1076"/>
          <ac:spMkLst>
            <pc:docMk/>
            <pc:sldMk cId="0" sldId="257"/>
            <ac:spMk id="3" creationId="{B55C8A46-D309-D2D9-C0C9-8B2E245D6826}"/>
          </ac:spMkLst>
        </pc:spChg>
        <pc:spChg chg="mod">
          <ac:chgData name="Dennis Alan Decker" userId="S::dad437@nau.edu::36e1fefb-f200-40a5-9193-6cdce38f6642" providerId="AD" clId="Web-{38EF3962-7FD4-5ABD-79BB-6111853D28DC}" dt="2024-04-04T20:28:07.935" v="228" actId="14100"/>
          <ac:spMkLst>
            <pc:docMk/>
            <pc:sldMk cId="0" sldId="257"/>
            <ac:spMk id="107" creationId="{00000000-0000-0000-0000-000000000000}"/>
          </ac:spMkLst>
        </pc:spChg>
      </pc:sldChg>
      <pc:sldChg chg="modSp">
        <pc:chgData name="Dennis Alan Decker" userId="S::dad437@nau.edu::36e1fefb-f200-40a5-9193-6cdce38f6642" providerId="AD" clId="Web-{38EF3962-7FD4-5ABD-79BB-6111853D28DC}" dt="2024-04-04T19:42:20.409" v="51" actId="20577"/>
        <pc:sldMkLst>
          <pc:docMk/>
          <pc:sldMk cId="0" sldId="258"/>
        </pc:sldMkLst>
        <pc:spChg chg="mod">
          <ac:chgData name="Dennis Alan Decker" userId="S::dad437@nau.edu::36e1fefb-f200-40a5-9193-6cdce38f6642" providerId="AD" clId="Web-{38EF3962-7FD4-5ABD-79BB-6111853D28DC}" dt="2024-04-04T19:42:07.393" v="49" actId="20577"/>
          <ac:spMkLst>
            <pc:docMk/>
            <pc:sldMk cId="0" sldId="258"/>
            <ac:spMk id="117" creationId="{00000000-0000-0000-0000-000000000000}"/>
          </ac:spMkLst>
        </pc:spChg>
        <pc:spChg chg="mod">
          <ac:chgData name="Dennis Alan Decker" userId="S::dad437@nau.edu::36e1fefb-f200-40a5-9193-6cdce38f6642" providerId="AD" clId="Web-{38EF3962-7FD4-5ABD-79BB-6111853D28DC}" dt="2024-04-04T19:42:20.409" v="51" actId="20577"/>
          <ac:spMkLst>
            <pc:docMk/>
            <pc:sldMk cId="0" sldId="258"/>
            <ac:spMk id="118" creationId="{00000000-0000-0000-0000-000000000000}"/>
          </ac:spMkLst>
        </pc:spChg>
      </pc:sldChg>
      <pc:sldChg chg="modSp">
        <pc:chgData name="Dennis Alan Decker" userId="S::dad437@nau.edu::36e1fefb-f200-40a5-9193-6cdce38f6642" providerId="AD" clId="Web-{38EF3962-7FD4-5ABD-79BB-6111853D28DC}" dt="2024-04-04T20:24:52.678" v="227" actId="20577"/>
        <pc:sldMkLst>
          <pc:docMk/>
          <pc:sldMk cId="0" sldId="259"/>
        </pc:sldMkLst>
        <pc:spChg chg="mod">
          <ac:chgData name="Dennis Alan Decker" userId="S::dad437@nau.edu::36e1fefb-f200-40a5-9193-6cdce38f6642" providerId="AD" clId="Web-{38EF3962-7FD4-5ABD-79BB-6111853D28DC}" dt="2024-04-04T20:24:52.678" v="227" actId="20577"/>
          <ac:spMkLst>
            <pc:docMk/>
            <pc:sldMk cId="0" sldId="259"/>
            <ac:spMk id="125" creationId="{00000000-0000-0000-0000-000000000000}"/>
          </ac:spMkLst>
        </pc:spChg>
      </pc:sldChg>
      <pc:sldChg chg="modSp">
        <pc:chgData name="Dennis Alan Decker" userId="S::dad437@nau.edu::36e1fefb-f200-40a5-9193-6cdce38f6642" providerId="AD" clId="Web-{38EF3962-7FD4-5ABD-79BB-6111853D28DC}" dt="2024-04-04T19:46:15.593" v="90" actId="20577"/>
        <pc:sldMkLst>
          <pc:docMk/>
          <pc:sldMk cId="0" sldId="260"/>
        </pc:sldMkLst>
        <pc:spChg chg="mod">
          <ac:chgData name="Dennis Alan Decker" userId="S::dad437@nau.edu::36e1fefb-f200-40a5-9193-6cdce38f6642" providerId="AD" clId="Web-{38EF3962-7FD4-5ABD-79BB-6111853D28DC}" dt="2024-04-04T19:46:15.593" v="90" actId="20577"/>
          <ac:spMkLst>
            <pc:docMk/>
            <pc:sldMk cId="0" sldId="260"/>
            <ac:spMk id="4" creationId="{6CAB640A-F038-495C-8040-6BFEBDB3C7C0}"/>
          </ac:spMkLst>
        </pc:spChg>
        <pc:spChg chg="mod">
          <ac:chgData name="Dennis Alan Decker" userId="S::dad437@nau.edu::36e1fefb-f200-40a5-9193-6cdce38f6642" providerId="AD" clId="Web-{38EF3962-7FD4-5ABD-79BB-6111853D28DC}" dt="2024-04-04T19:39:32.244" v="27" actId="20577"/>
          <ac:spMkLst>
            <pc:docMk/>
            <pc:sldMk cId="0" sldId="260"/>
            <ac:spMk id="134" creationId="{00000000-0000-0000-0000-000000000000}"/>
          </ac:spMkLst>
        </pc:spChg>
      </pc:sldChg>
      <pc:sldChg chg="addSp delSp modSp">
        <pc:chgData name="Dennis Alan Decker" userId="S::dad437@nau.edu::36e1fefb-f200-40a5-9193-6cdce38f6642" providerId="AD" clId="Web-{38EF3962-7FD4-5ABD-79BB-6111853D28DC}" dt="2024-04-04T19:53:36.304" v="191" actId="20577"/>
        <pc:sldMkLst>
          <pc:docMk/>
          <pc:sldMk cId="0" sldId="261"/>
        </pc:sldMkLst>
        <pc:spChg chg="add mod">
          <ac:chgData name="Dennis Alan Decker" userId="S::dad437@nau.edu::36e1fefb-f200-40a5-9193-6cdce38f6642" providerId="AD" clId="Web-{38EF3962-7FD4-5ABD-79BB-6111853D28DC}" dt="2024-04-04T19:53:36.304" v="191" actId="20577"/>
          <ac:spMkLst>
            <pc:docMk/>
            <pc:sldMk cId="0" sldId="261"/>
            <ac:spMk id="4" creationId="{F0A5F45E-B73D-89EC-6E0F-27FC21AFE5D2}"/>
          </ac:spMkLst>
        </pc:spChg>
        <pc:spChg chg="mod">
          <ac:chgData name="Dennis Alan Decker" userId="S::dad437@nau.edu::36e1fefb-f200-40a5-9193-6cdce38f6642" providerId="AD" clId="Web-{38EF3962-7FD4-5ABD-79BB-6111853D28DC}" dt="2024-04-04T19:50:07.809" v="160" actId="1076"/>
          <ac:spMkLst>
            <pc:docMk/>
            <pc:sldMk cId="0" sldId="261"/>
            <ac:spMk id="145" creationId="{00000000-0000-0000-0000-000000000000}"/>
          </ac:spMkLst>
        </pc:spChg>
        <pc:spChg chg="mod">
          <ac:chgData name="Dennis Alan Decker" userId="S::dad437@nau.edu::36e1fefb-f200-40a5-9193-6cdce38f6642" providerId="AD" clId="Web-{38EF3962-7FD4-5ABD-79BB-6111853D28DC}" dt="2024-04-04T19:44:59.089" v="59" actId="20577"/>
          <ac:spMkLst>
            <pc:docMk/>
            <pc:sldMk cId="0" sldId="261"/>
            <ac:spMk id="147" creationId="{00000000-0000-0000-0000-000000000000}"/>
          </ac:spMkLst>
        </pc:spChg>
        <pc:picChg chg="del">
          <ac:chgData name="Dennis Alan Decker" userId="S::dad437@nau.edu::36e1fefb-f200-40a5-9193-6cdce38f6642" providerId="AD" clId="Web-{38EF3962-7FD4-5ABD-79BB-6111853D28DC}" dt="2024-04-04T19:45:00.589" v="60"/>
          <ac:picMkLst>
            <pc:docMk/>
            <pc:sldMk cId="0" sldId="261"/>
            <ac:picMk id="2" creationId="{5E613EC3-95AC-93F6-B0D0-5867D8275725}"/>
          </ac:picMkLst>
        </pc:picChg>
        <pc:picChg chg="add mod">
          <ac:chgData name="Dennis Alan Decker" userId="S::dad437@nau.edu::36e1fefb-f200-40a5-9193-6cdce38f6642" providerId="AD" clId="Web-{38EF3962-7FD4-5ABD-79BB-6111853D28DC}" dt="2024-04-04T19:50:53.858" v="187" actId="1076"/>
          <ac:picMkLst>
            <pc:docMk/>
            <pc:sldMk cId="0" sldId="261"/>
            <ac:picMk id="3" creationId="{C7C52B27-0FB1-0AFE-C441-86AA28A6A305}"/>
          </ac:picMkLst>
        </pc:picChg>
      </pc:sldChg>
      <pc:sldChg chg="modSp">
        <pc:chgData name="Dennis Alan Decker" userId="S::dad437@nau.edu::36e1fefb-f200-40a5-9193-6cdce38f6642" providerId="AD" clId="Web-{38EF3962-7FD4-5ABD-79BB-6111853D28DC}" dt="2024-04-04T19:46:49.080" v="94" actId="20577"/>
        <pc:sldMkLst>
          <pc:docMk/>
          <pc:sldMk cId="0" sldId="262"/>
        </pc:sldMkLst>
        <pc:spChg chg="mod">
          <ac:chgData name="Dennis Alan Decker" userId="S::dad437@nau.edu::36e1fefb-f200-40a5-9193-6cdce38f6642" providerId="AD" clId="Web-{38EF3962-7FD4-5ABD-79BB-6111853D28DC}" dt="2024-04-04T19:46:45.048" v="93" actId="20577"/>
          <ac:spMkLst>
            <pc:docMk/>
            <pc:sldMk cId="0" sldId="262"/>
            <ac:spMk id="2" creationId="{820572B5-BFF9-46FC-A9CF-66699D9B3CD1}"/>
          </ac:spMkLst>
        </pc:spChg>
        <pc:spChg chg="mod">
          <ac:chgData name="Dennis Alan Decker" userId="S::dad437@nau.edu::36e1fefb-f200-40a5-9193-6cdce38f6642" providerId="AD" clId="Web-{38EF3962-7FD4-5ABD-79BB-6111853D28DC}" dt="2024-04-04T19:46:49.080" v="94" actId="20577"/>
          <ac:spMkLst>
            <pc:docMk/>
            <pc:sldMk cId="0" sldId="262"/>
            <ac:spMk id="8" creationId="{FBEF782C-9473-4D04-8CD4-167196CA1D4E}"/>
          </ac:spMkLst>
        </pc:spChg>
      </pc:sldChg>
      <pc:sldChg chg="modSp">
        <pc:chgData name="Dennis Alan Decker" userId="S::dad437@nau.edu::36e1fefb-f200-40a5-9193-6cdce38f6642" providerId="AD" clId="Web-{38EF3962-7FD4-5ABD-79BB-6111853D28DC}" dt="2024-04-04T19:53:15.006" v="190" actId="20577"/>
        <pc:sldMkLst>
          <pc:docMk/>
          <pc:sldMk cId="71011648" sldId="265"/>
        </pc:sldMkLst>
        <pc:spChg chg="mod">
          <ac:chgData name="Dennis Alan Decker" userId="S::dad437@nau.edu::36e1fefb-f200-40a5-9193-6cdce38f6642" providerId="AD" clId="Web-{38EF3962-7FD4-5ABD-79BB-6111853D28DC}" dt="2024-04-04T19:53:15.006" v="190" actId="20577"/>
          <ac:spMkLst>
            <pc:docMk/>
            <pc:sldMk cId="71011648" sldId="265"/>
            <ac:spMk id="4" creationId="{6CAB640A-F038-495C-8040-6BFEBDB3C7C0}"/>
          </ac:spMkLst>
        </pc:spChg>
      </pc:sldChg>
      <pc:sldChg chg="modSp">
        <pc:chgData name="Dennis Alan Decker" userId="S::dad437@nau.edu::36e1fefb-f200-40a5-9193-6cdce38f6642" providerId="AD" clId="Web-{38EF3962-7FD4-5ABD-79BB-6111853D28DC}" dt="2024-04-04T19:46:29.266" v="92" actId="20577"/>
        <pc:sldMkLst>
          <pc:docMk/>
          <pc:sldMk cId="430233470" sldId="266"/>
        </pc:sldMkLst>
        <pc:spChg chg="mod">
          <ac:chgData name="Dennis Alan Decker" userId="S::dad437@nau.edu::36e1fefb-f200-40a5-9193-6cdce38f6642" providerId="AD" clId="Web-{38EF3962-7FD4-5ABD-79BB-6111853D28DC}" dt="2024-04-04T19:46:29.266" v="92" actId="20577"/>
          <ac:spMkLst>
            <pc:docMk/>
            <pc:sldMk cId="430233470" sldId="266"/>
            <ac:spMk id="4" creationId="{6CAB640A-F038-495C-8040-6BFEBDB3C7C0}"/>
          </ac:spMkLst>
        </pc:spChg>
        <pc:spChg chg="mod">
          <ac:chgData name="Dennis Alan Decker" userId="S::dad437@nau.edu::36e1fefb-f200-40a5-9193-6cdce38f6642" providerId="AD" clId="Web-{38EF3962-7FD4-5ABD-79BB-6111853D28DC}" dt="2024-04-04T19:39:38.979" v="34" actId="20577"/>
          <ac:spMkLst>
            <pc:docMk/>
            <pc:sldMk cId="430233470" sldId="266"/>
            <ac:spMk id="134" creationId="{00000000-0000-0000-0000-000000000000}"/>
          </ac:spMkLst>
        </pc:spChg>
      </pc:sldChg>
    </pc:docChg>
  </pc:docChgLst>
  <pc:docChgLst>
    <pc:chgData name="Christopher Ryan Mason" userId="3b656d10-876f-4590-a77a-50c66fe6282a" providerId="ADAL" clId="{94185839-C534-4D03-A683-D1EB7B213D93}"/>
    <pc:docChg chg="undo custSel modSld">
      <pc:chgData name="Christopher Ryan Mason" userId="3b656d10-876f-4590-a77a-50c66fe6282a" providerId="ADAL" clId="{94185839-C534-4D03-A683-D1EB7B213D93}" dt="2024-04-04T19:34:28.559" v="306" actId="20577"/>
      <pc:docMkLst>
        <pc:docMk/>
      </pc:docMkLst>
      <pc:sldChg chg="modSp mod">
        <pc:chgData name="Christopher Ryan Mason" userId="3b656d10-876f-4590-a77a-50c66fe6282a" providerId="ADAL" clId="{94185839-C534-4D03-A683-D1EB7B213D93}" dt="2024-04-04T19:14:17.884" v="3" actId="20577"/>
        <pc:sldMkLst>
          <pc:docMk/>
          <pc:sldMk cId="0" sldId="258"/>
        </pc:sldMkLst>
        <pc:spChg chg="mod">
          <ac:chgData name="Christopher Ryan Mason" userId="3b656d10-876f-4590-a77a-50c66fe6282a" providerId="ADAL" clId="{94185839-C534-4D03-A683-D1EB7B213D93}" dt="2024-04-04T19:14:17.884" v="3" actId="20577"/>
          <ac:spMkLst>
            <pc:docMk/>
            <pc:sldMk cId="0" sldId="258"/>
            <ac:spMk id="118" creationId="{00000000-0000-0000-0000-000000000000}"/>
          </ac:spMkLst>
        </pc:spChg>
      </pc:sldChg>
      <pc:sldChg chg="modSp mod">
        <pc:chgData name="Christopher Ryan Mason" userId="3b656d10-876f-4590-a77a-50c66fe6282a" providerId="ADAL" clId="{94185839-C534-4D03-A683-D1EB7B213D93}" dt="2024-04-04T19:19:43.533" v="240" actId="20577"/>
        <pc:sldMkLst>
          <pc:docMk/>
          <pc:sldMk cId="0" sldId="259"/>
        </pc:sldMkLst>
        <pc:spChg chg="mod">
          <ac:chgData name="Christopher Ryan Mason" userId="3b656d10-876f-4590-a77a-50c66fe6282a" providerId="ADAL" clId="{94185839-C534-4D03-A683-D1EB7B213D93}" dt="2024-04-04T19:19:43.533" v="240" actId="20577"/>
          <ac:spMkLst>
            <pc:docMk/>
            <pc:sldMk cId="0" sldId="259"/>
            <ac:spMk id="125" creationId="{00000000-0000-0000-0000-000000000000}"/>
          </ac:spMkLst>
        </pc:spChg>
      </pc:sldChg>
      <pc:sldChg chg="addSp modSp mod modAnim">
        <pc:chgData name="Christopher Ryan Mason" userId="3b656d10-876f-4590-a77a-50c66fe6282a" providerId="ADAL" clId="{94185839-C534-4D03-A683-D1EB7B213D93}" dt="2024-04-04T19:34:28.559" v="306" actId="20577"/>
        <pc:sldMkLst>
          <pc:docMk/>
          <pc:sldMk cId="71011648" sldId="265"/>
        </pc:sldMkLst>
        <pc:spChg chg="add mod">
          <ac:chgData name="Christopher Ryan Mason" userId="3b656d10-876f-4590-a77a-50c66fe6282a" providerId="ADAL" clId="{94185839-C534-4D03-A683-D1EB7B213D93}" dt="2024-04-04T19:34:28.559" v="306" actId="20577"/>
          <ac:spMkLst>
            <pc:docMk/>
            <pc:sldMk cId="71011648" sldId="265"/>
            <ac:spMk id="2" creationId="{FAD079F5-AFEF-43EB-A2B3-55C0139E47C1}"/>
          </ac:spMkLst>
        </pc:spChg>
        <pc:spChg chg="mod">
          <ac:chgData name="Christopher Ryan Mason" userId="3b656d10-876f-4590-a77a-50c66fe6282a" providerId="ADAL" clId="{94185839-C534-4D03-A683-D1EB7B213D93}" dt="2024-04-04T19:26:53.842" v="285" actId="20577"/>
          <ac:spMkLst>
            <pc:docMk/>
            <pc:sldMk cId="71011648" sldId="265"/>
            <ac:spMk id="133" creationId="{00000000-0000-0000-0000-000000000000}"/>
          </ac:spMkLst>
        </pc:spChg>
        <pc:picChg chg="add mod">
          <ac:chgData name="Christopher Ryan Mason" userId="3b656d10-876f-4590-a77a-50c66fe6282a" providerId="ADAL" clId="{94185839-C534-4D03-A683-D1EB7B213D93}" dt="2024-04-04T19:27:35.397" v="294" actId="1076"/>
          <ac:picMkLst>
            <pc:docMk/>
            <pc:sldMk cId="71011648" sldId="265"/>
            <ac:picMk id="3" creationId="{89D37876-F69D-4561-916C-001820BDF4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29075" cy="3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400" tIns="0" rIns="1940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7325" y="0"/>
            <a:ext cx="4029075" cy="3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400" tIns="0" rIns="1940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ftr" idx="11"/>
          </p:nvPr>
        </p:nvSpPr>
        <p:spPr>
          <a:xfrm>
            <a:off x="0" y="6621463"/>
            <a:ext cx="40290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400" tIns="0" rIns="1940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1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5267325" y="6621463"/>
            <a:ext cx="4029075" cy="38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400" tIns="0" rIns="1940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1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sz="1000" b="0" i="1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>
            <a:spLocks noGrp="1" noRot="1" noChangeAspect="1"/>
          </p:cNvSpPr>
          <p:nvPr>
            <p:ph type="sldImg" idx="3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b95298f3_1_4:notes"/>
          <p:cNvSpPr txBox="1">
            <a:spLocks noGrp="1"/>
          </p:cNvSpPr>
          <p:nvPr>
            <p:ph type="sldNum" idx="12"/>
          </p:nvPr>
        </p:nvSpPr>
        <p:spPr>
          <a:xfrm>
            <a:off x="5267325" y="6621463"/>
            <a:ext cx="4029000" cy="388800"/>
          </a:xfrm>
          <a:prstGeom prst="rect">
            <a:avLst/>
          </a:prstGeom>
        </p:spPr>
        <p:txBody>
          <a:bodyPr spcFirstLastPara="1" wrap="square" lIns="19400" tIns="0" rIns="1940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0" name="Google Shape;130;g20eb95298f3_1_4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600" cy="3154500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0eb95298f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b95298f3_1_4:notes"/>
          <p:cNvSpPr txBox="1">
            <a:spLocks noGrp="1"/>
          </p:cNvSpPr>
          <p:nvPr>
            <p:ph type="sldNum" idx="12"/>
          </p:nvPr>
        </p:nvSpPr>
        <p:spPr>
          <a:xfrm>
            <a:off x="5267325" y="6621463"/>
            <a:ext cx="4029000" cy="388800"/>
          </a:xfrm>
          <a:prstGeom prst="rect">
            <a:avLst/>
          </a:prstGeom>
        </p:spPr>
        <p:txBody>
          <a:bodyPr spcFirstLastPara="1" wrap="square" lIns="19400" tIns="0" rIns="1940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30" name="Google Shape;130;g20eb95298f3_1_4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600" cy="3154500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0eb95298f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27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b95298f3_1_4:notes"/>
          <p:cNvSpPr txBox="1">
            <a:spLocks noGrp="1"/>
          </p:cNvSpPr>
          <p:nvPr>
            <p:ph type="sldNum" idx="12"/>
          </p:nvPr>
        </p:nvSpPr>
        <p:spPr>
          <a:xfrm>
            <a:off x="5267325" y="6621463"/>
            <a:ext cx="4029000" cy="388800"/>
          </a:xfrm>
          <a:prstGeom prst="rect">
            <a:avLst/>
          </a:prstGeom>
        </p:spPr>
        <p:txBody>
          <a:bodyPr spcFirstLastPara="1" wrap="square" lIns="19400" tIns="0" rIns="1940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0" name="Google Shape;130;g20eb95298f3_1_4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600" cy="3154500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0eb95298f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771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1239838" y="3330575"/>
            <a:ext cx="6816725" cy="3154363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496888"/>
            <a:ext cx="4672012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1" descr="Boeing_white_standar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0700" y="350839"/>
            <a:ext cx="2474384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1"/>
          <p:cNvSpPr/>
          <p:nvPr/>
        </p:nvSpPr>
        <p:spPr>
          <a:xfrm>
            <a:off x="520700" y="6427788"/>
            <a:ext cx="356658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BOEING is a trademark of Boeing Management Company.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Copyright © 2024 Boeing. All rights reserved.</a:t>
            </a:r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ctrTitle"/>
          </p:nvPr>
        </p:nvSpPr>
        <p:spPr>
          <a:xfrm>
            <a:off x="522818" y="1757363"/>
            <a:ext cx="11127316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ubTitle" idx="1"/>
          </p:nvPr>
        </p:nvSpPr>
        <p:spPr>
          <a:xfrm>
            <a:off x="522818" y="4189414"/>
            <a:ext cx="11127316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None/>
              <a:defRPr sz="2600" b="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2389717" y="5090339"/>
            <a:ext cx="7315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92443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 rot="5400000">
            <a:off x="8465478" y="163383"/>
            <a:ext cx="1654175" cy="471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 rot="5400000">
            <a:off x="9518486" y="1216391"/>
            <a:ext cx="29337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 rot="5400000">
            <a:off x="6195432" y="877837"/>
            <a:ext cx="2933700" cy="200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1"/>
          </p:nvPr>
        </p:nvSpPr>
        <p:spPr>
          <a:xfrm>
            <a:off x="522818" y="1693864"/>
            <a:ext cx="11127316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 descr="Boeing_white_standar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0700" y="350839"/>
            <a:ext cx="2474384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/>
          <p:nvPr/>
        </p:nvSpPr>
        <p:spPr>
          <a:xfrm>
            <a:off x="520700" y="6427788"/>
            <a:ext cx="356658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BOEING is a trademark of Boeing Management Company.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Copyright © 2024 Boeing. All rights reserved.</a:t>
            </a:r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ctrTitle"/>
          </p:nvPr>
        </p:nvSpPr>
        <p:spPr>
          <a:xfrm>
            <a:off x="522818" y="1757363"/>
            <a:ext cx="11127316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ubTitle" idx="1"/>
          </p:nvPr>
        </p:nvSpPr>
        <p:spPr>
          <a:xfrm>
            <a:off x="522818" y="4189414"/>
            <a:ext cx="11127316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None/>
              <a:defRPr sz="2600" b="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63084" y="4099123"/>
            <a:ext cx="1036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522817" y="1693864"/>
            <a:ext cx="5461000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2"/>
          </p:nvPr>
        </p:nvSpPr>
        <p:spPr>
          <a:xfrm>
            <a:off x="6187018" y="1693864"/>
            <a:ext cx="5463116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>
            <a:off x="609600" y="1805543"/>
            <a:ext cx="53869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3"/>
          </p:nvPr>
        </p:nvSpPr>
        <p:spPr>
          <a:xfrm>
            <a:off x="6193368" y="1805543"/>
            <a:ext cx="5389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609601" y="1158101"/>
            <a:ext cx="40110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21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/>
          <p:nvPr/>
        </p:nvSpPr>
        <p:spPr>
          <a:xfrm>
            <a:off x="-9526" y="0"/>
            <a:ext cx="12201526" cy="1462088"/>
          </a:xfrm>
          <a:prstGeom prst="rect">
            <a:avLst/>
          </a:prstGeom>
          <a:solidFill>
            <a:srgbClr val="0038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" name="Google Shape;11;p9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body" idx="1"/>
          </p:nvPr>
        </p:nvSpPr>
        <p:spPr>
          <a:xfrm>
            <a:off x="522818" y="1693864"/>
            <a:ext cx="11127316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0038A9"/>
              </a:buClr>
              <a:buSzPts val="2200"/>
              <a:buFont typeface="Noto Sans Symbols"/>
              <a:buChar char="▪"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38A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38A9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8A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/>
          <p:nvPr/>
        </p:nvSpPr>
        <p:spPr>
          <a:xfrm>
            <a:off x="520700" y="6519864"/>
            <a:ext cx="3566584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 2022 Boeing. All rights reserved.</a:t>
            </a:r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/>
          <p:nvPr/>
        </p:nvSpPr>
        <p:spPr>
          <a:xfrm>
            <a:off x="-9526" y="0"/>
            <a:ext cx="12201526" cy="1462088"/>
          </a:xfrm>
          <a:prstGeom prst="rect">
            <a:avLst/>
          </a:prstGeom>
          <a:solidFill>
            <a:srgbClr val="0038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522818" y="1693864"/>
            <a:ext cx="11127316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0038A9"/>
              </a:buClr>
              <a:buSzPts val="2200"/>
              <a:buFont typeface="Noto Sans Symbols"/>
              <a:buChar char="▪"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38A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38A9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8A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0038A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8"/>
          <p:cNvSpPr/>
          <p:nvPr/>
        </p:nvSpPr>
        <p:spPr>
          <a:xfrm>
            <a:off x="520700" y="6519864"/>
            <a:ext cx="3566584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 2024 Boeing. All rights reserved.</a:t>
            </a:r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hyperlink" Target="https://youtu.be/gmUWQafCa5Q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>
            <a:spLocks noGrp="1"/>
          </p:cNvSpPr>
          <p:nvPr>
            <p:ph type="dt" idx="10"/>
          </p:nvPr>
        </p:nvSpPr>
        <p:spPr>
          <a:xfrm>
            <a:off x="10697633" y="6692900"/>
            <a:ext cx="950384" cy="17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4/5/2024</a:t>
            </a:r>
            <a:endParaRPr/>
          </a:p>
        </p:txBody>
      </p:sp>
      <p:sp>
        <p:nvSpPr>
          <p:cNvPr id="99" name="Google Shape;99;p1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1</a:t>
            </a:fld>
            <a:endParaRPr sz="1000"/>
          </a:p>
        </p:txBody>
      </p:sp>
      <p:sp>
        <p:nvSpPr>
          <p:cNvPr id="100" name="Google Shape;100;p1"/>
          <p:cNvSpPr txBox="1">
            <a:spLocks noGrp="1"/>
          </p:cNvSpPr>
          <p:nvPr>
            <p:ph type="ctrTitle"/>
          </p:nvPr>
        </p:nvSpPr>
        <p:spPr>
          <a:xfrm>
            <a:off x="532342" y="2335515"/>
            <a:ext cx="11127316" cy="382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AH-64 Boeing Heat Exchanger Demonstrator</a:t>
            </a:r>
            <a:endParaRPr lang="en-US" sz="4800" b="0">
              <a:solidFill>
                <a:schemeClr val="bg1"/>
              </a:solidFill>
            </a:endParaRPr>
          </a:p>
          <a:p>
            <a:br>
              <a:rPr lang="en-US"/>
            </a:br>
            <a:br>
              <a:rPr lang="en-US"/>
            </a:br>
            <a:r>
              <a:rPr lang="en-US" sz="3600"/>
              <a:t>Northern Arizona University</a:t>
            </a:r>
            <a:br>
              <a:rPr lang="en-US" sz="3600"/>
            </a:br>
            <a:r>
              <a:rPr lang="en-US" sz="3600"/>
              <a:t>2023-2024 </a:t>
            </a:r>
            <a:endParaRPr lang="en-US" b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9B5E8-631E-4313-832A-8E7E2A05C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350" y="92305"/>
            <a:ext cx="1748821" cy="12416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545B15-0412-4036-809E-E1874B40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F0DE7B-8146-475F-9B9A-1A5932BF4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818" y="1693864"/>
            <a:ext cx="11127316" cy="389850"/>
          </a:xfrm>
        </p:spPr>
        <p:txBody>
          <a:bodyPr/>
          <a:lstStyle/>
          <a:p>
            <a:pPr marL="11430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C7A7C-D6AB-488E-93D4-C8F3176FC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522818" y="1719694"/>
            <a:ext cx="6051622" cy="506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9545" lvl="0" indent="-29845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/>
              <a:t>The Team</a:t>
            </a:r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Team Lead: Uriah Whitaker</a:t>
            </a:r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Manufacturing Engineer: Dennis Decker</a:t>
            </a:r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Cad Engineer: Lorenz </a:t>
            </a:r>
            <a:r>
              <a:rPr lang="en-US" err="1"/>
              <a:t>Vios</a:t>
            </a:r>
            <a:endParaRPr lang="en-US"/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Test Engineer: Christopher Mason</a:t>
            </a:r>
          </a:p>
          <a:p>
            <a:pPr marL="139700" indent="0">
              <a:spcBef>
                <a:spcPts val="440"/>
              </a:spcBef>
              <a:buSzPts val="2200"/>
              <a:buNone/>
            </a:pPr>
            <a:endParaRPr lang="en-US"/>
          </a:p>
          <a:p>
            <a:pPr marL="139700" indent="0">
              <a:spcBef>
                <a:spcPts val="440"/>
              </a:spcBef>
              <a:buSzPts val="2200"/>
              <a:buNone/>
            </a:pPr>
            <a:r>
              <a:rPr lang="en-US"/>
              <a:t>Faculty</a:t>
            </a:r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David Willy, Technical advisor</a:t>
            </a:r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Perry Wood</a:t>
            </a:r>
          </a:p>
          <a:p>
            <a:pPr marL="482600">
              <a:spcBef>
                <a:spcPts val="440"/>
              </a:spcBef>
              <a:buSzPts val="2200"/>
            </a:pPr>
            <a:r>
              <a:rPr lang="en-US"/>
              <a:t>Jesus Mora</a:t>
            </a:r>
          </a:p>
          <a:p>
            <a:pPr marL="482600">
              <a:spcBef>
                <a:spcPts val="440"/>
              </a:spcBef>
              <a:buSzPts val="2200"/>
            </a:pPr>
            <a:endParaRPr lang="en-US"/>
          </a:p>
          <a:p>
            <a:pPr marL="482600">
              <a:spcBef>
                <a:spcPts val="440"/>
              </a:spcBef>
              <a:buSzPts val="2200"/>
            </a:pPr>
            <a:endParaRPr lang="en-US"/>
          </a:p>
          <a:p>
            <a:pPr marL="139700" indent="0">
              <a:spcBef>
                <a:spcPts val="440"/>
              </a:spcBef>
              <a:buSzPts val="2200"/>
              <a:buNone/>
            </a:pPr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 </a:t>
            </a:r>
            <a:fld id="{00000000-1234-1234-1234-123412341234}" type="slidenum">
              <a:rPr lang="en-US" sz="1000"/>
              <a:t>2</a:t>
            </a:fld>
            <a:endParaRPr sz="1000"/>
          </a:p>
        </p:txBody>
      </p:sp>
      <p:pic>
        <p:nvPicPr>
          <p:cNvPr id="2" name="Picture 1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D5D3012-C58D-FC92-6965-1A33FE98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614" y="2172345"/>
            <a:ext cx="5228095" cy="3895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C8A46-D309-D2D9-C0C9-8B2E245D6826}"/>
              </a:ext>
            </a:extLst>
          </p:cNvPr>
          <p:cNvSpPr txBox="1"/>
          <p:nvPr/>
        </p:nvSpPr>
        <p:spPr>
          <a:xfrm>
            <a:off x="8542011" y="6069442"/>
            <a:ext cx="17627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Figure 1. The Team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Summary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</a:t>
            </a:r>
            <a:fld id="{00000000-1234-1234-1234-123412341234}" type="slidenum">
              <a:rPr lang="en-US" sz="1000" dirty="0"/>
              <a:pPr/>
              <a:t>3</a:t>
            </a:fld>
            <a:r>
              <a:rPr lang="en-US"/>
              <a:t> Dennis Decker</a:t>
            </a:r>
            <a:endParaRPr sz="1000"/>
          </a:p>
        </p:txBody>
      </p:sp>
      <p:sp>
        <p:nvSpPr>
          <p:cNvPr id="118" name="Google Shape;118;p3"/>
          <p:cNvSpPr txBox="1">
            <a:spLocks noGrp="1"/>
          </p:cNvSpPr>
          <p:nvPr>
            <p:ph type="body" idx="1"/>
          </p:nvPr>
        </p:nvSpPr>
        <p:spPr>
          <a:xfrm>
            <a:off x="522818" y="1693864"/>
            <a:ext cx="1112730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85750">
              <a:spcBef>
                <a:spcPts val="0"/>
              </a:spcBef>
            </a:pPr>
            <a:r>
              <a:rPr lang="en-US" sz="1800"/>
              <a:t>Design and creation of a liquid-to-liquid heat exchanger as a demonstrator for the real-world application of isolating a flammable environmentally friendly refrigerant</a:t>
            </a:r>
          </a:p>
          <a:p>
            <a:pPr marL="285750" indent="-285750">
              <a:spcBef>
                <a:spcPts val="0"/>
              </a:spcBef>
            </a:pPr>
            <a:endParaRPr lang="en-US" sz="1800"/>
          </a:p>
          <a:p>
            <a:pPr marL="285750" indent="-285750">
              <a:spcBef>
                <a:spcPts val="0"/>
              </a:spcBef>
            </a:pPr>
            <a:r>
              <a:rPr lang="en-US" sz="1800"/>
              <a:t>One loop will be Ice water to represent HFO-1234Y and the coolant loop will be a standard 50-50 Water-Propylene Glycol mix </a:t>
            </a:r>
          </a:p>
          <a:p>
            <a:pPr marL="285750" indent="-285750">
              <a:spcBef>
                <a:spcPts val="0"/>
              </a:spcBef>
            </a:pPr>
            <a:endParaRPr lang="en-US" sz="1800"/>
          </a:p>
          <a:p>
            <a:pPr marL="285750" indent="-285750">
              <a:spcBef>
                <a:spcPts val="0"/>
              </a:spcBef>
            </a:pPr>
            <a:r>
              <a:rPr lang="en-US" sz="1800"/>
              <a:t>Strong emphasis on maximizing heat transfer effectiveness</a:t>
            </a:r>
          </a:p>
          <a:p>
            <a:pPr marL="285750" indent="-285750">
              <a:spcBef>
                <a:spcPts val="0"/>
              </a:spcBef>
            </a:pPr>
            <a:endParaRPr lang="en-US" sz="1800"/>
          </a:p>
          <a:p>
            <a:pPr marL="285750" indent="-285750">
              <a:spcBef>
                <a:spcPts val="0"/>
              </a:spcBef>
            </a:pPr>
            <a:r>
              <a:rPr lang="en-US" sz="1800"/>
              <a:t>System will be a portable demonstration unit</a:t>
            </a:r>
          </a:p>
          <a:p>
            <a:pPr marL="285750" indent="-285750">
              <a:spcBef>
                <a:spcPts val="0"/>
              </a:spcBef>
            </a:pPr>
            <a:endParaRPr lang="en-US" sz="1800"/>
          </a:p>
          <a:p>
            <a:pPr marL="285750" indent="-285750">
              <a:spcBef>
                <a:spcPts val="0"/>
              </a:spcBef>
            </a:pPr>
            <a:r>
              <a:rPr lang="en-US" sz="1800"/>
              <a:t>Selected a shell and tube heat exchanger design primarily for manufacturability</a:t>
            </a:r>
          </a:p>
          <a:p>
            <a:pPr marL="285750" indent="-285750">
              <a:spcBef>
                <a:spcPts val="0"/>
              </a:spcBef>
            </a:pPr>
            <a:endParaRPr lang="en-US" sz="1800"/>
          </a:p>
          <a:p>
            <a:pPr marL="285750" indent="-285750">
              <a:spcBef>
                <a:spcPts val="0"/>
              </a:spcBef>
            </a:pPr>
            <a:r>
              <a:rPr lang="en-US" sz="1800"/>
              <a:t>2-tube dual pass system for purpose of maintaining turbulent flow while remaining under size constraints</a:t>
            </a:r>
          </a:p>
          <a:p>
            <a:pPr marL="16954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/>
          </a:p>
          <a:p>
            <a:pPr marL="16954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/>
          </a:p>
        </p:txBody>
      </p:sp>
      <p:sp>
        <p:nvSpPr>
          <p:cNvPr id="119" name="Google Shape;119;p3"/>
          <p:cNvSpPr txBox="1"/>
          <p:nvPr/>
        </p:nvSpPr>
        <p:spPr>
          <a:xfrm>
            <a:off x="4924338" y="66755"/>
            <a:ext cx="2399251" cy="6047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520705" y="1550989"/>
            <a:ext cx="11227949" cy="431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Main requirements</a:t>
            </a:r>
          </a:p>
          <a:p>
            <a:pPr marL="626745" lvl="1" indent="-169545">
              <a:spcBef>
                <a:spcPts val="0"/>
              </a:spcBef>
              <a:buSzPts val="2200"/>
              <a:buChar char="▪"/>
            </a:pPr>
            <a:r>
              <a:rPr lang="en-US" sz="1800"/>
              <a:t>System must be portable</a:t>
            </a:r>
          </a:p>
          <a:p>
            <a:pPr marL="626745" lvl="1" indent="-169545">
              <a:spcBef>
                <a:spcPts val="0"/>
              </a:spcBef>
              <a:buSzPts val="2200"/>
              <a:buChar char="▪"/>
            </a:pPr>
            <a:r>
              <a:rPr lang="en-US" sz="1800"/>
              <a:t>Heat exchanger must remain under 6x6x18 inch dimensions</a:t>
            </a:r>
          </a:p>
          <a:p>
            <a:pPr marL="626745" lvl="1" indent="-169545">
              <a:spcBef>
                <a:spcPts val="0"/>
              </a:spcBef>
              <a:buSzPts val="2200"/>
              <a:buChar char="▪"/>
            </a:pPr>
            <a:r>
              <a:rPr lang="en-US" sz="1800"/>
              <a:t>System must have a clear housing</a:t>
            </a:r>
          </a:p>
          <a:p>
            <a:pPr marL="626745" lvl="1" indent="-169545">
              <a:spcBef>
                <a:spcPts val="0"/>
              </a:spcBef>
              <a:buSzPts val="2200"/>
              <a:buChar char="▪"/>
            </a:pPr>
            <a:r>
              <a:rPr lang="en-US" sz="1800"/>
              <a:t>Must channel cool air to the judges' hands</a:t>
            </a:r>
            <a:endParaRPr/>
          </a:p>
          <a:p>
            <a:pPr marL="169545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600" b="0"/>
          </a:p>
          <a:p>
            <a:pPr marL="12700" lvl="0" indent="0" algn="l" rtl="0">
              <a:spcBef>
                <a:spcPts val="44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System Verification</a:t>
            </a:r>
          </a:p>
          <a:p>
            <a:pPr marL="626745" lvl="1" indent="-156845">
              <a:spcBef>
                <a:spcPts val="440"/>
              </a:spcBef>
              <a:buSzPts val="2000"/>
              <a:buChar char="▪"/>
            </a:pPr>
            <a:r>
              <a:rPr lang="en-US" sz="1800"/>
              <a:t>Utilizes the ε-NTU method to predict the effectiveness of the system</a:t>
            </a:r>
          </a:p>
          <a:p>
            <a:pPr marL="626745" lvl="1" indent="-156845">
              <a:spcBef>
                <a:spcPts val="440"/>
              </a:spcBef>
              <a:buSzPts val="2000"/>
              <a:buChar char="▪"/>
            </a:pPr>
            <a:r>
              <a:rPr lang="en-US" sz="1800"/>
              <a:t>Plans to pressure test the system to confirm seals will hold above operational pressure</a:t>
            </a:r>
          </a:p>
          <a:p>
            <a:pPr marL="626745" lvl="1" indent="-156845">
              <a:spcBef>
                <a:spcPts val="440"/>
              </a:spcBef>
              <a:buSzPts val="2000"/>
              <a:buChar char="▪"/>
            </a:pPr>
            <a:r>
              <a:rPr lang="en-US" sz="1800"/>
              <a:t>Utilizes 8 K-type thermocouples to measure temperatures at key points</a:t>
            </a:r>
          </a:p>
          <a:p>
            <a:pPr marL="626745" lvl="1" indent="-156845">
              <a:spcBef>
                <a:spcPts val="440"/>
              </a:spcBef>
              <a:buSzPts val="2000"/>
              <a:buChar char="▪"/>
            </a:pPr>
            <a:r>
              <a:rPr lang="en-US" sz="1800"/>
              <a:t>Uses flow sensors to accurately measure flow since </a:t>
            </a:r>
            <a:r>
              <a:rPr lang="el-GR" sz="1800"/>
              <a:t>ε</a:t>
            </a:r>
            <a:r>
              <a:rPr lang="en-US" sz="1800"/>
              <a:t> is related to the flow rates</a:t>
            </a:r>
          </a:p>
          <a:p>
            <a:pPr marL="626745" lvl="1" indent="-156845">
              <a:spcBef>
                <a:spcPts val="440"/>
              </a:spcBef>
              <a:buSzPts val="2000"/>
              <a:buChar char="▪"/>
            </a:pPr>
            <a:r>
              <a:rPr lang="en-US" sz="1800"/>
              <a:t>Pressure gauges to ensure system is operating as intended</a:t>
            </a:r>
          </a:p>
          <a:p>
            <a:pPr marL="626745" lvl="1" indent="-156845">
              <a:spcBef>
                <a:spcPts val="440"/>
              </a:spcBef>
              <a:buSzPts val="2000"/>
              <a:buChar char="▪"/>
            </a:pPr>
            <a:r>
              <a:rPr lang="en-US" sz="1800"/>
              <a:t>Post-testing, the system will be mounted to a cart and a person will be able to feel cold air from the fans for at least 30 minutes</a:t>
            </a:r>
            <a:endParaRPr lang="en-US"/>
          </a:p>
        </p:txBody>
      </p:sp>
      <p:sp>
        <p:nvSpPr>
          <p:cNvPr id="127" name="Google Shape;127;p4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</a:t>
            </a:r>
            <a:fld id="{00000000-1234-1234-1234-123412341234}" type="slidenum">
              <a:rPr lang="en-US" sz="1000"/>
              <a:pPr/>
              <a:t>4</a:t>
            </a:fld>
            <a:r>
              <a:rPr lang="en-US"/>
              <a:t> Uriah Whitaker</a:t>
            </a:r>
            <a:endParaRPr lang="en-US"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0eb95298f3_1_4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1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</a:t>
            </a:r>
            <a:endParaRPr/>
          </a:p>
        </p:txBody>
      </p:sp>
      <p:sp>
        <p:nvSpPr>
          <p:cNvPr id="134" name="Google Shape;134;g20eb95298f3_1_4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300" cy="246000"/>
          </a:xfrm>
          <a:prstGeom prst="rect">
            <a:avLst/>
          </a:prstGeom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</a:t>
            </a:r>
            <a:fld id="{00000000-1234-1234-1234-123412341234}" type="slidenum">
              <a:rPr lang="en-US" dirty="0"/>
              <a:pPr/>
              <a:t>5</a:t>
            </a:fld>
            <a:r>
              <a:rPr lang="en-US"/>
              <a:t> Dennis Decker</a:t>
            </a:r>
            <a:endParaRPr/>
          </a:p>
        </p:txBody>
      </p:sp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1885FDEB-789D-470C-8D75-851B4A5E4E43}"/>
              </a:ext>
            </a:extLst>
          </p:cNvPr>
          <p:cNvSpPr txBox="1">
            <a:spLocks/>
          </p:cNvSpPr>
          <p:nvPr/>
        </p:nvSpPr>
        <p:spPr>
          <a:xfrm>
            <a:off x="520706" y="1550989"/>
            <a:ext cx="11127300" cy="109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862">
              <a:spcBef>
                <a:spcPts val="440"/>
              </a:spcBef>
            </a:pPr>
            <a:endParaRPr lang="en-US" sz="1600"/>
          </a:p>
          <a:p>
            <a:pPr>
              <a:spcBef>
                <a:spcPts val="440"/>
              </a:spcBef>
            </a:pPr>
            <a:endParaRPr lang="en-US"/>
          </a:p>
          <a:p>
            <a:pPr>
              <a:spcBef>
                <a:spcPts val="440"/>
              </a:spcBef>
            </a:pPr>
            <a:endParaRPr lang="en-US"/>
          </a:p>
          <a:p>
            <a:pPr marL="169862">
              <a:spcBef>
                <a:spcPts val="440"/>
              </a:spcBef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11953-3F5A-4AA3-B369-9011CE5C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96" y="1484543"/>
            <a:ext cx="9859720" cy="453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B640A-F038-495C-8040-6BFEBDB3C7C0}"/>
              </a:ext>
            </a:extLst>
          </p:cNvPr>
          <p:cNvSpPr txBox="1"/>
          <p:nvPr/>
        </p:nvSpPr>
        <p:spPr>
          <a:xfrm>
            <a:off x="4816256" y="6018229"/>
            <a:ext cx="256513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Figure 2. Mathematical model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0eb95298f3_1_4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1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Analysis</a:t>
            </a:r>
            <a:endParaRPr/>
          </a:p>
        </p:txBody>
      </p:sp>
      <p:sp>
        <p:nvSpPr>
          <p:cNvPr id="134" name="Google Shape;134;g20eb95298f3_1_4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300" cy="246000"/>
          </a:xfrm>
          <a:prstGeom prst="rect">
            <a:avLst/>
          </a:prstGeom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</a:t>
            </a:r>
            <a:fld id="{00000000-1234-1234-1234-123412341234}" type="slidenum">
              <a:rPr lang="en-US" dirty="0"/>
              <a:pPr/>
              <a:t>6</a:t>
            </a:fld>
            <a:r>
              <a:rPr lang="en-US"/>
              <a:t> Lorenz </a:t>
            </a:r>
            <a:r>
              <a:rPr lang="en-US" err="1"/>
              <a:t>Vios</a:t>
            </a:r>
            <a:endParaRPr err="1"/>
          </a:p>
        </p:txBody>
      </p:sp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1885FDEB-789D-470C-8D75-851B4A5E4E43}"/>
              </a:ext>
            </a:extLst>
          </p:cNvPr>
          <p:cNvSpPr txBox="1">
            <a:spLocks/>
          </p:cNvSpPr>
          <p:nvPr/>
        </p:nvSpPr>
        <p:spPr>
          <a:xfrm>
            <a:off x="520706" y="1550989"/>
            <a:ext cx="11127300" cy="109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862">
              <a:spcBef>
                <a:spcPts val="440"/>
              </a:spcBef>
            </a:pPr>
            <a:endParaRPr lang="en-US" sz="1600"/>
          </a:p>
          <a:p>
            <a:pPr>
              <a:spcBef>
                <a:spcPts val="440"/>
              </a:spcBef>
            </a:pPr>
            <a:endParaRPr lang="en-US"/>
          </a:p>
          <a:p>
            <a:pPr>
              <a:spcBef>
                <a:spcPts val="440"/>
              </a:spcBef>
            </a:pPr>
            <a:endParaRPr lang="en-US"/>
          </a:p>
          <a:p>
            <a:pPr marL="169862">
              <a:spcBef>
                <a:spcPts val="440"/>
              </a:spcBef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B640A-F038-495C-8040-6BFEBDB3C7C0}"/>
              </a:ext>
            </a:extLst>
          </p:cNvPr>
          <p:cNvSpPr txBox="1"/>
          <p:nvPr/>
        </p:nvSpPr>
        <p:spPr>
          <a:xfrm>
            <a:off x="4475038" y="5731144"/>
            <a:ext cx="32004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Figure 3. ANSYS Fluent Pressure Loss Simulations</a:t>
            </a:r>
          </a:p>
        </p:txBody>
      </p:sp>
      <p:pic>
        <p:nvPicPr>
          <p:cNvPr id="2" name="Picture 1" descr="A colorful bars on a grid&#10;&#10;Description automatically generated">
            <a:extLst>
              <a:ext uri="{FF2B5EF4-FFF2-40B4-BE49-F238E27FC236}">
                <a16:creationId xmlns:a16="http://schemas.microsoft.com/office/drawing/2014/main" id="{1D88B5E5-4640-8D96-6E2C-404E696D2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82" y="1850138"/>
            <a:ext cx="10348871" cy="36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Prototype</a:t>
            </a:r>
            <a:endParaRPr/>
          </a:p>
        </p:txBody>
      </p:sp>
      <p:sp>
        <p:nvSpPr>
          <p:cNvPr id="154" name="Google Shape;154;p6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</a:t>
            </a:r>
            <a:fld id="{00000000-1234-1234-1234-123412341234}" type="slidenum">
              <a:rPr lang="en-US" sz="1000"/>
              <a:pPr/>
              <a:t>7</a:t>
            </a:fld>
            <a:r>
              <a:rPr lang="en-US"/>
              <a:t> Chris Mason</a:t>
            </a:r>
            <a:endParaRPr sz="1000"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522818" y="1693864"/>
            <a:ext cx="111273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  <a:p>
            <a:pPr marL="501650" lvl="1" indent="-87312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026" name="Picture 2" descr="A drawing of a cylindrical object">
            <a:extLst>
              <a:ext uri="{FF2B5EF4-FFF2-40B4-BE49-F238E27FC236}">
                <a16:creationId xmlns:a16="http://schemas.microsoft.com/office/drawing/2014/main" id="{15F90659-5840-4A43-A347-681211B2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14353" b="11170"/>
          <a:stretch/>
        </p:blipFill>
        <p:spPr bwMode="auto">
          <a:xfrm>
            <a:off x="356564" y="1517533"/>
            <a:ext cx="6128084" cy="20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AC7A83-A5D4-4352-AEA9-013E97566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5804" r="1384" b="4127"/>
          <a:stretch/>
        </p:blipFill>
        <p:spPr bwMode="auto">
          <a:xfrm>
            <a:off x="5356371" y="3519078"/>
            <a:ext cx="6557086" cy="23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572B5-BFF9-46FC-A9CF-66699D9B3CD1}"/>
              </a:ext>
            </a:extLst>
          </p:cNvPr>
          <p:cNvSpPr txBox="1"/>
          <p:nvPr/>
        </p:nvSpPr>
        <p:spPr>
          <a:xfrm>
            <a:off x="2104424" y="3519078"/>
            <a:ext cx="26323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Figure 4. Final Cad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782C-9473-4D04-8CD4-167196CA1D4E}"/>
              </a:ext>
            </a:extLst>
          </p:cNvPr>
          <p:cNvSpPr txBox="1"/>
          <p:nvPr/>
        </p:nvSpPr>
        <p:spPr>
          <a:xfrm>
            <a:off x="7318732" y="5841049"/>
            <a:ext cx="26323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Figure 5. Final Prototype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0eb95298f3_1_4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1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Preliminary Testing</a:t>
            </a:r>
            <a:endParaRPr/>
          </a:p>
        </p:txBody>
      </p:sp>
      <p:sp>
        <p:nvSpPr>
          <p:cNvPr id="134" name="Google Shape;134;g20eb95298f3_1_4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300" cy="246000"/>
          </a:xfrm>
          <a:prstGeom prst="rect">
            <a:avLst/>
          </a:prstGeom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8 Chris Mason</a:t>
            </a:r>
            <a:endParaRPr/>
          </a:p>
        </p:txBody>
      </p:sp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1885FDEB-789D-470C-8D75-851B4A5E4E43}"/>
              </a:ext>
            </a:extLst>
          </p:cNvPr>
          <p:cNvSpPr txBox="1">
            <a:spLocks/>
          </p:cNvSpPr>
          <p:nvPr/>
        </p:nvSpPr>
        <p:spPr>
          <a:xfrm>
            <a:off x="520706" y="1550989"/>
            <a:ext cx="11127300" cy="109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862">
              <a:spcBef>
                <a:spcPts val="440"/>
              </a:spcBef>
            </a:pPr>
            <a:endParaRPr lang="en-US" sz="1600"/>
          </a:p>
          <a:p>
            <a:pPr>
              <a:spcBef>
                <a:spcPts val="440"/>
              </a:spcBef>
            </a:pPr>
            <a:endParaRPr lang="en-US"/>
          </a:p>
          <a:p>
            <a:pPr>
              <a:spcBef>
                <a:spcPts val="440"/>
              </a:spcBef>
            </a:pPr>
            <a:endParaRPr lang="en-US"/>
          </a:p>
          <a:p>
            <a:pPr marL="169862">
              <a:spcBef>
                <a:spcPts val="440"/>
              </a:spcBef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B640A-F038-495C-8040-6BFEBDB3C7C0}"/>
              </a:ext>
            </a:extLst>
          </p:cNvPr>
          <p:cNvSpPr txBox="1"/>
          <p:nvPr/>
        </p:nvSpPr>
        <p:spPr>
          <a:xfrm>
            <a:off x="4470297" y="5723895"/>
            <a:ext cx="2415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Video 1. Initial Flow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079F5-AFEF-43EB-A2B3-55C0139E47C1}"/>
              </a:ext>
            </a:extLst>
          </p:cNvPr>
          <p:cNvSpPr txBox="1"/>
          <p:nvPr/>
        </p:nvSpPr>
        <p:spPr>
          <a:xfrm>
            <a:off x="5073022" y="1507079"/>
            <a:ext cx="120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Flow Testing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IMG_7649">
            <a:hlinkClick r:id="" action="ppaction://media"/>
            <a:extLst>
              <a:ext uri="{FF2B5EF4-FFF2-40B4-BE49-F238E27FC236}">
                <a16:creationId xmlns:a16="http://schemas.microsoft.com/office/drawing/2014/main" id="{89D37876-F69D-4561-916C-001820BDF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7360" y="1945968"/>
            <a:ext cx="6561289" cy="36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522817" y="539028"/>
            <a:ext cx="1112308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Schedule</a:t>
            </a:r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532464" y="1452725"/>
            <a:ext cx="11127300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r>
              <a:rPr lang="en-US"/>
              <a:t>Current Status</a:t>
            </a:r>
          </a:p>
          <a:p>
            <a:pPr marL="342900">
              <a:spcBef>
                <a:spcPts val="0"/>
              </a:spcBef>
              <a:buSzPts val="2200"/>
            </a:pPr>
            <a:r>
              <a:rPr lang="en-US"/>
              <a:t>Prototype built and currently testing</a:t>
            </a:r>
          </a:p>
          <a:p>
            <a:pPr marL="342900">
              <a:spcBef>
                <a:spcPts val="0"/>
              </a:spcBef>
              <a:buSzPts val="2200"/>
            </a:pPr>
            <a:endParaRPr lang="en-US"/>
          </a:p>
          <a:p>
            <a:pPr marL="0" indent="0">
              <a:spcBef>
                <a:spcPts val="0"/>
              </a:spcBef>
              <a:buSzPts val="2200"/>
              <a:buNone/>
            </a:pPr>
            <a:endParaRPr lang="en-US"/>
          </a:p>
          <a:p>
            <a:pPr marL="368300">
              <a:spcBef>
                <a:spcPts val="0"/>
              </a:spcBef>
            </a:pPr>
            <a:endParaRPr lang="en-US" b="0"/>
          </a:p>
          <a:p>
            <a:pPr marL="25400" indent="0">
              <a:spcBef>
                <a:spcPts val="0"/>
              </a:spcBef>
              <a:buNone/>
            </a:pPr>
            <a:endParaRPr lang="en-US"/>
          </a:p>
          <a:p>
            <a:pPr marL="501650" lvl="1" indent="-213995">
              <a:spcBef>
                <a:spcPts val="0"/>
              </a:spcBef>
              <a:buChar char="○"/>
            </a:pPr>
            <a:endParaRPr lang="en-US"/>
          </a:p>
        </p:txBody>
      </p:sp>
      <p:sp>
        <p:nvSpPr>
          <p:cNvPr id="147" name="Google Shape;147;p5"/>
          <p:cNvSpPr txBox="1">
            <a:spLocks noGrp="1"/>
          </p:cNvSpPr>
          <p:nvPr>
            <p:ph type="sldNum" idx="12"/>
          </p:nvPr>
        </p:nvSpPr>
        <p:spPr>
          <a:xfrm>
            <a:off x="8542867" y="6519863"/>
            <a:ext cx="3105151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noAutofit/>
          </a:bodyPr>
          <a:lstStyle/>
          <a:p>
            <a:r>
              <a:rPr lang="en-US"/>
              <a:t> </a:t>
            </a:r>
            <a:fld id="{00000000-1234-1234-1234-123412341234}" type="slidenum">
              <a:rPr lang="en-US" sz="1000" dirty="0"/>
              <a:pPr/>
              <a:t>9</a:t>
            </a:fld>
            <a:r>
              <a:rPr lang="en-US"/>
              <a:t> Lorenz </a:t>
            </a:r>
            <a:r>
              <a:rPr lang="en-US" err="1"/>
              <a:t>Vios</a:t>
            </a:r>
            <a:endParaRPr sz="1000" err="1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7C52B27-0FB1-0AFE-C441-86AA28A6A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567" y="2152892"/>
            <a:ext cx="5814207" cy="4056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A5F45E-B73D-89EC-6E0F-27FC21AFE5D2}"/>
              </a:ext>
            </a:extLst>
          </p:cNvPr>
          <p:cNvSpPr txBox="1"/>
          <p:nvPr/>
        </p:nvSpPr>
        <p:spPr>
          <a:xfrm>
            <a:off x="3729401" y="6212538"/>
            <a:ext cx="36700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Figure 6. Gantt Chart/Project Timeline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bar_Whitesignature">
  <a:themeElements>
    <a:clrScheme name="Bluebar_Whitesignature (2) 2">
      <a:dk1>
        <a:srgbClr val="B2B2B2"/>
      </a:dk1>
      <a:lt1>
        <a:srgbClr val="FFFFFF"/>
      </a:lt1>
      <a:dk2>
        <a:srgbClr val="0038A9"/>
      </a:dk2>
      <a:lt2>
        <a:srgbClr val="FFFFFF"/>
      </a:lt2>
      <a:accent1>
        <a:srgbClr val="CDDEFF"/>
      </a:accent1>
      <a:accent2>
        <a:srgbClr val="FF0000"/>
      </a:accent2>
      <a:accent3>
        <a:srgbClr val="AAAED1"/>
      </a:accent3>
      <a:accent4>
        <a:srgbClr val="DADADA"/>
      </a:accent4>
      <a:accent5>
        <a:srgbClr val="E3ECFF"/>
      </a:accent5>
      <a:accent6>
        <a:srgbClr val="E70000"/>
      </a:accent6>
      <a:hlink>
        <a:srgbClr val="FFFFFF"/>
      </a:hlink>
      <a:folHlink>
        <a:srgbClr val="EAEA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bar_Whitesignature">
  <a:themeElements>
    <a:clrScheme name="">
      <a:dk1>
        <a:srgbClr val="B2B2B2"/>
      </a:dk1>
      <a:lt1>
        <a:srgbClr val="FFFFFF"/>
      </a:lt1>
      <a:dk2>
        <a:srgbClr val="0038A8"/>
      </a:dk2>
      <a:lt2>
        <a:srgbClr val="FFFFFF"/>
      </a:lt2>
      <a:accent1>
        <a:srgbClr val="CDDEFF"/>
      </a:accent1>
      <a:accent2>
        <a:srgbClr val="FF0000"/>
      </a:accent2>
      <a:accent3>
        <a:srgbClr val="AAAED1"/>
      </a:accent3>
      <a:accent4>
        <a:srgbClr val="DADADA"/>
      </a:accent4>
      <a:accent5>
        <a:srgbClr val="E3ECFF"/>
      </a:accent5>
      <a:accent6>
        <a:srgbClr val="E70000"/>
      </a:accent6>
      <a:hlink>
        <a:srgbClr val="FFFFFF"/>
      </a:hlink>
      <a:folHlink>
        <a:srgbClr val="EAEA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9396645F46748A81322C12F250A4A" ma:contentTypeVersion="12" ma:contentTypeDescription="Create a new document." ma:contentTypeScope="" ma:versionID="62110b23182f2854fe926d69f5284e1f">
  <xsd:schema xmlns:xsd="http://www.w3.org/2001/XMLSchema" xmlns:xs="http://www.w3.org/2001/XMLSchema" xmlns:p="http://schemas.microsoft.com/office/2006/metadata/properties" xmlns:ns2="582fa5d2-bece-4aea-9f77-927244515e54" xmlns:ns3="fd639afb-ed64-4ff5-bb39-999a75fc06b7" targetNamespace="http://schemas.microsoft.com/office/2006/metadata/properties" ma:root="true" ma:fieldsID="7b556cee59e663a90169d78963c94a6a" ns2:_="" ns3:_="">
    <xsd:import namespace="582fa5d2-bece-4aea-9f77-927244515e54"/>
    <xsd:import namespace="fd639afb-ed64-4ff5-bb39-999a75fc0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5d2-bece-4aea-9f77-927244515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39afb-ed64-4ff5-bb39-999a75fc06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4d159-f9bf-4876-8b03-6ae5dcadd2ec}" ma:internalName="TaxCatchAll" ma:showField="CatchAllData" ma:web="fd639afb-ed64-4ff5-bb39-999a75fc06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639afb-ed64-4ff5-bb39-999a75fc06b7" xsi:nil="true"/>
    <lcf76f155ced4ddcb4097134ff3c332f xmlns="582fa5d2-bece-4aea-9f77-927244515e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4FF93-4316-4DCB-A8C4-743ECC852E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4E3C6D-CC4F-486D-BB2C-3876C7DE4D5E}">
  <ds:schemaRefs>
    <ds:schemaRef ds:uri="582fa5d2-bece-4aea-9f77-927244515e54"/>
    <ds:schemaRef ds:uri="fd639afb-ed64-4ff5-bb39-999a75fc06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A7C24A1-9BFD-41D2-B973-2CDA844770D4}">
  <ds:schemaRefs>
    <ds:schemaRef ds:uri="582fa5d2-bece-4aea-9f77-927244515e54"/>
    <ds:schemaRef ds:uri="fd639afb-ed64-4ff5-bb39-999a75fc06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Bluebar_Whitesignature</vt:lpstr>
      <vt:lpstr>Bluebar_Whitesignature</vt:lpstr>
      <vt:lpstr>AH-64 Boeing Heat Exchanger Demonstrator   Northern Arizona University 2023-2024 </vt:lpstr>
      <vt:lpstr>Introductions</vt:lpstr>
      <vt:lpstr>Project Summary</vt:lpstr>
      <vt:lpstr>Requirements</vt:lpstr>
      <vt:lpstr>Analysis</vt:lpstr>
      <vt:lpstr>Analysis</vt:lpstr>
      <vt:lpstr>Final Prototype</vt:lpstr>
      <vt:lpstr>Preliminary Testing</vt:lpstr>
      <vt:lpstr>Schedule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PROJECT NAME HERE  Arizona State University 2023-2024</dc:title>
  <dc:creator>Marple (US), Peter J</dc:creator>
  <cp:revision>1</cp:revision>
  <dcterms:created xsi:type="dcterms:W3CDTF">2021-01-13T18:29:07Z</dcterms:created>
  <dcterms:modified xsi:type="dcterms:W3CDTF">2024-04-04T20:28:08Z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0x0101008AD9396645F46748A81322C12F250A4A</vt:lpwstr>
  </property>
  <property fmtid="{D5CDD505-2E9C-101B-9397-08002B2CF9AE}" pid="3" name="MediaServiceImageTags">
    <vt:lpwstr/>
  </property>
</Properties>
</file>